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97" r:id="rId11"/>
    <p:sldId id="299" r:id="rId12"/>
    <p:sldId id="298" r:id="rId13"/>
    <p:sldId id="279" r:id="rId14"/>
    <p:sldId id="274" r:id="rId15"/>
    <p:sldId id="290" r:id="rId16"/>
    <p:sldId id="289" r:id="rId17"/>
    <p:sldId id="276" r:id="rId18"/>
    <p:sldId id="277" r:id="rId19"/>
    <p:sldId id="292" r:id="rId20"/>
    <p:sldId id="310" r:id="rId21"/>
    <p:sldId id="27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track wearable haptic device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How to show the movement/motion state by haptic?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</a:t>
            </a:r>
            <a:endParaRPr lang="en-US" altLang="zh-CN"/>
          </a:p>
        </p:txBody>
      </p:sp>
      <p:pic>
        <p:nvPicPr>
          <p:cNvPr id="5" name="内容占位符 4" descr="prototype_3do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7605" y="1825625"/>
            <a:ext cx="4796155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application_TODO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limb movement, sports movement, actio haptic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movement haptic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synonym：</a:t>
            </a:r>
            <a:r>
              <a:rPr lang="en-US" altLang="zh-CN"/>
              <a:t>movement, action, sports,motion state, 6 dof haptic display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human walking in VRE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3181</Words>
  <Application>WPS 演示</Application>
  <PresentationFormat>宽屏</PresentationFormat>
  <Paragraphs>122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motion state</vt:lpstr>
      <vt:lpstr>human walking in VRE</vt:lpstr>
      <vt:lpstr>motion track wearable haptic device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prototype</vt:lpstr>
      <vt:lpstr>application_TODO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35</cp:revision>
  <dcterms:created xsi:type="dcterms:W3CDTF">2023-03-20T11:59:00Z</dcterms:created>
  <dcterms:modified xsi:type="dcterms:W3CDTF">2023-04-24T06:20:40Z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